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4CA3D-9728-BAD4-E7F8-861EF01F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1111C2-96FE-D0F3-BF55-59201D32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1521-05AC-4178-AA27-C5EE29E217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4763C2-5525-4B0C-8CAD-D99DBE60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830B665-5878-DD9D-2A35-24716F6A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AF11-D424-48EC-8C1C-5C75D599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2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4E45E3-23C8-2BC6-D16B-7F3ABB89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A12803-3F37-EC28-6B9A-1EB155C90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FDE9E0-D457-0068-B189-7EEC1826E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1521-05AC-4178-AA27-C5EE29E217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DC1D0B-AD40-A36F-500C-D1D8103C4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E21099-B523-5B7D-D040-5C0D0DD9C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AF11-D424-48EC-8C1C-5C75D599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8F3790A-5827-D792-FBE2-C7C20512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C6C1A9-081B-F920-9F3C-4A0BBD957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45B8FC4-D587-F83A-5D46-BC2931B7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Алгоритм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C091B4-46EB-DC8B-3E2A-E2440B7BB1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4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8B64CC3-989A-6E41-60B0-667A7FD7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53413C-0411-C27A-EFF5-0E9F5B2C6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2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345636A-DC1A-F49B-4495-782773A1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16A786-614C-6A16-4540-6B9DF6A19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4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194130C-DA3D-4A87-7CC1-6963D872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Решение (ф. 0510440)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CCF035-54CA-8BF0-123F-FEB9187E33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D2E9499-A6D6-F955-473D-7EFD9105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84BC5D6-CBAF-2FDF-6ADB-8025B3EFF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3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42B32F7-58F4-6695-7E56-0627D560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Описание ф. 0503087 (инв.опись)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D6C214-53DA-A018-B59B-19FFE9F207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2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00E00A1-CFF6-BDDA-6555-336FCD0B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Инв. Опись (ф. 0510466)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EA0B48-E24D-4D04-BCD1-17CEFBB76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058D8EB-8F2D-B733-D16E-BAA2E450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Причины списания ОС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D72DEC-548E-AF16-4EF2-4545D330F9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2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8BD4673-E177-F111-808E-685483D7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Резолюция комиссии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D96FEF-D937-216F-50E0-4380E68B5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9C6C10E-AF51-0722-EE03-1E25C1DE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>
                <a:solidFill>
                  <a:srgbClr val="C00000"/>
                </a:solidFill>
              </a:rPr>
              <a:t>Списать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172912-3260-E97C-0BC4-F54D1BFEB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1BC176B-3514-7E24-0C51-495A5F65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Программа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910A2B-5C51-6B14-5063-7D78088EB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78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A6BBF87-5193-0498-619A-343F1016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D4B41A-C73F-DBB7-D0F8-544BB7D4C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2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302CFCE-8738-B3FB-EF11-D134F49E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>
                <a:solidFill>
                  <a:srgbClr val="C00000"/>
                </a:solidFill>
              </a:rPr>
              <a:t>РЕАЛИЗОВАТЬ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5FF585-08DF-9BD3-A560-DDD2E80FD0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07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55FC876-A6AD-B654-FF63-3F5D8A90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>
                <a:solidFill>
                  <a:srgbClr val="C00000"/>
                </a:solidFill>
              </a:rPr>
              <a:t>РЕАЛИЗОВАТЬ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043789-FD7D-129B-74FC-72A72F1588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4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1438213-5B82-E84D-A91D-F8BBBCE7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rgbClr val="C00000"/>
                </a:solidFill>
              </a:rPr>
              <a:t>Передать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0AF877-5C61-A240-AE02-9E48FCD1E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57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5CC99ED-1114-BF67-D5A1-ED178F8C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C00000"/>
                </a:solidFill>
              </a:rPr>
              <a:t>НЕДОСТАЧА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DC787C-1A78-5128-60E4-7EB9B0511B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82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9C46773-FC90-C6E9-CC14-B23F6556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НЕДОСТАЧА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36C773-AA4A-DC3C-0DF9-E14E29B352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8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DAC73E0-05F9-99A0-9EAE-5E72037B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Документы списания МЗ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5C9CFB-F9D3-0A6D-8C1F-F8E6E4386E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49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36419F5-1138-CB89-D3A3-D22FC460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baseline="0">
                <a:latin typeface="Arial" panose="020B0604020202020204" pitchFamily="34" charset="0"/>
              </a:rPr>
              <a:t>Акт о списании материальных запасов (код формы 0510460)</a:t>
            </a:r>
            <a:br>
              <a:rPr lang="ru-RU" sz="4400" b="1" i="0" u="none" strike="noStrike" baseline="0">
                <a:latin typeface="Arial" panose="020B0604020202020204" pitchFamily="34" charset="0"/>
              </a:rPr>
            </a:br>
            <a:r>
              <a:rPr lang="ru-RU" sz="3100" b="0" i="0" baseline="0"/>
              <a:t>(введено Приказом Минфина России от 07.11.2022 N 157н)</a:t>
            </a:r>
            <a:r>
              <a:rPr lang="ru-RU"/>
              <a:t/>
            </a:r>
            <a:br>
              <a:rPr lang="ru-RU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BF4BBB-D29F-9999-9C77-0A7BCACA8F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11268A9-3EBE-C0D2-D697-FB8E7D20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5387BD-9C7D-458A-685B-3D6E078D4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63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FB99CC3-3E72-B9E3-4D9E-4C9E3D92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«Бракованные» заключения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77CDE9-B5F5-4731-F37F-20A405DF60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84A31A9-60CD-1F6B-0036-1EE0A7F9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4D4A75-0EE7-9B4F-D1BC-4621682DB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71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6982B44-8697-E1A4-98D7-EF24C9D1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Алгоритмы списания МЗ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5708A0-C11B-C6A8-D8E6-0D0A15C475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30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F355ABA-22D5-22C2-C105-FC5EAEEC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CBF685-DB67-595C-8093-FE1CB69171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27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7621937-ABB5-B3DD-378C-7E67C3D6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8B78A3-5D8F-F5E8-946B-DD53194E9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0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E19CC52-40AE-7D06-8891-4734994E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7197B7-4856-E7F5-BC01-36A9B52282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54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1B9F050-55CC-A023-2859-23126F0C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004CEB-0F3D-EE44-3F09-DD1C6866D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7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6208C33-7BAA-6727-434B-0BE7952E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Нормативное регулирование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869148-E4B1-9123-54D0-7A936C64D6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3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BD903C6-191E-6314-59FE-96CB7637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Методички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179FB8-84FC-18F0-7022-79F916CEA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0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259C63D-D6F0-2F60-388D-6870DD77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Перечень документов для инвентаризации </a:t>
            </a:r>
            <a:br>
              <a:rPr lang="ru-RU" sz="3200"/>
            </a:br>
            <a:r>
              <a:rPr lang="ru-RU" sz="3200"/>
              <a:t>ОС и отражение результатов в 2023 году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C3C21B-B4FA-408F-E5F3-C80080753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1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FCB85B1-E221-49D6-B562-877FBF4E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Перечень документов для инвентаризации </a:t>
            </a:r>
            <a:br>
              <a:rPr lang="ru-RU" sz="3200"/>
            </a:br>
            <a:r>
              <a:rPr lang="ru-RU" sz="3200"/>
              <a:t>ОС и отражение результатов в 2023 году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41A8FC8-0B32-4918-2EBE-4B1F52B7F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7E555AE-0B8C-39FA-20D4-14691E2C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Перечень документов для инвентаризации </a:t>
            </a:r>
            <a:br>
              <a:rPr lang="ru-RU" sz="3200"/>
            </a:br>
            <a:r>
              <a:rPr lang="ru-RU" sz="3200"/>
              <a:t>МЗ и отражение результатов в 2023 году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4FDD3E-7E20-E241-42DD-7BC982ED1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0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A08CB3C-49B2-A193-7C27-C9EB329D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Участники инвентаризации и полномочия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4E81F2-68EF-5CCF-0D5F-0E255B2D6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6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Произвольный</PresentationFormat>
  <Paragraphs>26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Программа</vt:lpstr>
      <vt:lpstr>Презентация PowerPoint</vt:lpstr>
      <vt:lpstr>Нормативное регулирование</vt:lpstr>
      <vt:lpstr>Методички</vt:lpstr>
      <vt:lpstr>Перечень документов для инвентаризации  ОС и отражение результатов в 2023 году</vt:lpstr>
      <vt:lpstr>Перечень документов для инвентаризации  ОС и отражение результатов в 2023 году</vt:lpstr>
      <vt:lpstr>Перечень документов для инвентаризации  МЗ и отражение результатов в 2023 году</vt:lpstr>
      <vt:lpstr>Участники инвентаризации и полномочия</vt:lpstr>
      <vt:lpstr>Алгоритм</vt:lpstr>
      <vt:lpstr>Презентация PowerPoint</vt:lpstr>
      <vt:lpstr>Презентация PowerPoint</vt:lpstr>
      <vt:lpstr>Решение (ф. 0510440)</vt:lpstr>
      <vt:lpstr>Презентация PowerPoint</vt:lpstr>
      <vt:lpstr>Описание ф. 0503087 (инв.опись)</vt:lpstr>
      <vt:lpstr>Инв. Опись (ф. 0510466)</vt:lpstr>
      <vt:lpstr>Причины списания ОС</vt:lpstr>
      <vt:lpstr>Резолюция комиссии</vt:lpstr>
      <vt:lpstr>Списать</vt:lpstr>
      <vt:lpstr>Презентация PowerPoint</vt:lpstr>
      <vt:lpstr>РЕАЛИЗОВАТЬ</vt:lpstr>
      <vt:lpstr>РЕАЛИЗОВАТЬ</vt:lpstr>
      <vt:lpstr>Передать</vt:lpstr>
      <vt:lpstr>НЕДОСТАЧА</vt:lpstr>
      <vt:lpstr>НЕДОСТАЧА</vt:lpstr>
      <vt:lpstr>Документы списания МЗ</vt:lpstr>
      <vt:lpstr>Акт о списании материальных запасов (код формы 0510460) (введено Приказом Минфина России от 07.11.2022 N 157н) </vt:lpstr>
      <vt:lpstr>Презентация PowerPoint</vt:lpstr>
      <vt:lpstr>«Бракованные» заключения</vt:lpstr>
      <vt:lpstr>Алгоритмы списания МЗ</vt:lpstr>
      <vt:lpstr>ПРИМЕРЫ</vt:lpstr>
      <vt:lpstr>Примеры</vt:lpstr>
      <vt:lpstr>Примеры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Belyaev</dc:creator>
  <cp:lastModifiedBy>Маргарита Анатольевна Макарова</cp:lastModifiedBy>
  <cp:revision>2</cp:revision>
  <dcterms:created xsi:type="dcterms:W3CDTF">2023-11-14T07:07:33Z</dcterms:created>
  <dcterms:modified xsi:type="dcterms:W3CDTF">2023-11-14T07:11:02Z</dcterms:modified>
</cp:coreProperties>
</file>